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4" r:id="rId3"/>
    <p:sldId id="258" r:id="rId4"/>
    <p:sldId id="259" r:id="rId5"/>
    <p:sldId id="260" r:id="rId6"/>
    <p:sldId id="257" r:id="rId7"/>
    <p:sldId id="275" r:id="rId8"/>
    <p:sldId id="262" r:id="rId9"/>
    <p:sldId id="263" r:id="rId10"/>
    <p:sldId id="276" r:id="rId11"/>
    <p:sldId id="266" r:id="rId12"/>
    <p:sldId id="264" r:id="rId13"/>
    <p:sldId id="267" r:id="rId14"/>
    <p:sldId id="269" r:id="rId15"/>
    <p:sldId id="271" r:id="rId16"/>
    <p:sldId id="272" r:id="rId17"/>
    <p:sldId id="278" r:id="rId18"/>
    <p:sldId id="277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7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3220" autoAdjust="0"/>
  </p:normalViewPr>
  <p:slideViewPr>
    <p:cSldViewPr>
      <p:cViewPr varScale="1">
        <p:scale>
          <a:sx n="80" d="100"/>
          <a:sy n="80" d="100"/>
        </p:scale>
        <p:origin x="-10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4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3C23FB-E7A9-413F-8DF7-875D7A027DE0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89FF7C-FE7B-421C-9DED-DDB0E5D9CB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BE4C2-A11A-4678-ADD3-4E6F114ACD1A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0664-524E-42DF-B6A2-6F2A1DB6F8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jalilraj@gmail.com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Presentation on Exam Technique </a:t>
            </a:r>
            <a:r>
              <a:rPr lang="en-US" sz="2000" b="1" dirty="0" smtClean="0"/>
              <a:t>()</a:t>
            </a:r>
            <a:endParaRPr lang="en-US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458200" cy="548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Md\Desktop\Job Hunting\Social Event\IMG_20160227_220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4380481" cy="3276600"/>
          </a:xfrm>
          <a:prstGeom prst="rect">
            <a:avLst/>
          </a:prstGeom>
          <a:noFill/>
        </p:spPr>
      </p:pic>
      <p:pic>
        <p:nvPicPr>
          <p:cNvPr id="1028" name="Picture 4" descr="C:\Users\Md\Desktop\Job Hunting\Social Event\IMG_20160422_210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114800"/>
            <a:ext cx="2819400" cy="2286000"/>
          </a:xfrm>
          <a:prstGeom prst="rect">
            <a:avLst/>
          </a:prstGeom>
          <a:noFill/>
        </p:spPr>
      </p:pic>
      <p:pic>
        <p:nvPicPr>
          <p:cNvPr id="1029" name="Picture 5" descr="C:\Users\Md\Desktop\Job Hunting\Social Event\IMG_20160319_2113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971550"/>
            <a:ext cx="3581400" cy="2686050"/>
          </a:xfrm>
          <a:prstGeom prst="rect">
            <a:avLst/>
          </a:prstGeom>
          <a:noFill/>
        </p:spPr>
      </p:pic>
      <p:pic>
        <p:nvPicPr>
          <p:cNvPr id="14" name="Picture 5" descr="C:\Users\Md\Desktop\Jalil Archive\Picture\DCIM\101MSDCF\DSC042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0300" y="3733800"/>
            <a:ext cx="2743200" cy="1828800"/>
          </a:xfrm>
          <a:prstGeom prst="rect">
            <a:avLst/>
          </a:prstGeom>
          <a:noFill/>
        </p:spPr>
      </p:pic>
      <p:pic>
        <p:nvPicPr>
          <p:cNvPr id="1031" name="Picture 7" descr="Action is the foundational key to all success. - Pablo Picass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4419600"/>
            <a:ext cx="2834639" cy="1828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772400" cy="1470025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tx1"/>
                </a:solidFill>
              </a:rPr>
              <a:t>Presenter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tx1"/>
                </a:solidFill>
              </a:rPr>
              <a:t>Organizer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tx1"/>
                </a:solidFill>
              </a:rPr>
              <a:t>Participants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33400"/>
            <a:ext cx="7772400" cy="1470025"/>
          </a:xfrm>
        </p:spPr>
        <p:txBody>
          <a:bodyPr/>
          <a:lstStyle/>
          <a:p>
            <a:r>
              <a:rPr lang="en-US" dirty="0" smtClean="0"/>
              <a:t>Presentation Goal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057400"/>
            <a:ext cx="8153400" cy="4343400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7" name="Straight Arrow Connector 16"/>
          <p:cNvCxnSpPr>
            <a:stCxn id="10" idx="2"/>
          </p:cNvCxnSpPr>
          <p:nvPr/>
        </p:nvCxnSpPr>
        <p:spPr>
          <a:xfrm flipH="1">
            <a:off x="4876800" y="3276600"/>
            <a:ext cx="228600" cy="1600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609600" y="2133600"/>
            <a:ext cx="7924800" cy="3886200"/>
            <a:chOff x="609600" y="2133600"/>
            <a:chExt cx="7924800" cy="3886200"/>
          </a:xfrm>
        </p:grpSpPr>
        <p:sp>
          <p:nvSpPr>
            <p:cNvPr id="4" name="Rounded Rectangle 3"/>
            <p:cNvSpPr/>
            <p:nvPr/>
          </p:nvSpPr>
          <p:spPr>
            <a:xfrm>
              <a:off x="3352800" y="4876800"/>
              <a:ext cx="3048000" cy="1143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Pass the Exam with Commendable Score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9600" y="2133600"/>
              <a:ext cx="16764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 and Overview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514600" y="2133600"/>
              <a:ext cx="14478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Study Materials Book/Guide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4800" y="2133600"/>
              <a:ext cx="1981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Study and Prepare for Exam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8400" y="2133600"/>
              <a:ext cx="22860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Participate in Exam, Follow Rules and </a:t>
              </a:r>
              <a:r>
                <a:rPr lang="en-US" dirty="0"/>
                <a:t>L</a:t>
              </a:r>
              <a:r>
                <a:rPr lang="en-US" dirty="0" smtClean="0"/>
                <a:t>earning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endCxn id="4" idx="0"/>
            </p:cNvCxnSpPr>
            <p:nvPr/>
          </p:nvCxnSpPr>
          <p:spPr>
            <a:xfrm>
              <a:off x="1828800" y="3276600"/>
              <a:ext cx="3048000" cy="1600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endCxn id="4" idx="0"/>
            </p:cNvCxnSpPr>
            <p:nvPr/>
          </p:nvCxnSpPr>
          <p:spPr>
            <a:xfrm>
              <a:off x="3352800" y="3200400"/>
              <a:ext cx="1524000" cy="1676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1" idx="2"/>
              <a:endCxn id="4" idx="0"/>
            </p:cNvCxnSpPr>
            <p:nvPr/>
          </p:nvCxnSpPr>
          <p:spPr>
            <a:xfrm flipH="1">
              <a:off x="4876800" y="3200400"/>
              <a:ext cx="2514600" cy="1676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1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Whey we Need Move/Development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153400" cy="5029200"/>
          </a:xfrm>
        </p:spPr>
        <p:txBody>
          <a:bodyPr>
            <a:normAutofit fontScale="2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2000" dirty="0" smtClean="0">
                <a:solidFill>
                  <a:schemeClr val="tx1"/>
                </a:solidFill>
              </a:rPr>
              <a:t>What job aid is doing for you and why</a:t>
            </a:r>
          </a:p>
          <a:p>
            <a:pPr algn="l">
              <a:buFont typeface="Arial" pitchFamily="34" charset="0"/>
              <a:buChar char="•"/>
            </a:pPr>
            <a:endParaRPr lang="en-US" sz="6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Current Situation VS Planned (Home, Promotion ETC)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Why We Need Move and Development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Promise to our Keen (Before arrival to USA)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Future comfortable life family /own children set up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Relaxes and Religious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How We developed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Develop Through Children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Earned and go for Small Business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Have a comfortable job and retire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Further Education and Grow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Obtain City Job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Traffic Enforcement Agent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School Safety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Correction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Other City jobs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Benefit of City Job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Moving Ladder/Career Progression</a:t>
            </a:r>
          </a:p>
          <a:p>
            <a:pPr algn="l"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tx1"/>
                </a:solidFill>
              </a:rPr>
              <a:t>Health and Mental Satisfaction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Qualification and Exams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772400" cy="4953000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Candidate Qualification (education, Paper, Physical)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What in the Test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At least 50% type of questions are common in all Exams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Questions related to the Job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Questions Related to the Standard of the Job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How Test Taken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Multiple Choice  Test (in paper/Computer)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Face to Face Interview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Candidate List Generation (City)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Physical/Psychological/Brief Call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Recruitment and Training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Posting to Jobs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Exams and Recruitment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8305800" cy="480060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Self Confidence: Capability, Potential, Attitude, Action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Decide to move for Development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Allocation of Time for Study and Development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Research for Potential Opportunity (Open Exams, Monthly Exams)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Apply and Information Collection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Information Collection 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Books/Guide Collection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Reading and Practice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Ask question and obtain Assistance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Take preparation and undertake the Test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 Practice Questions Areas (Multiple Choice)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 Score in Exams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Achieve Common Questions 40% (Math's and Simple questions)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Reading and Special Attention will have 20%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Information Collection 10%</a:t>
            </a:r>
          </a:p>
          <a:p>
            <a:pPr lvl="1" algn="l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Special Technique for Exams 10% ( Job Aid and DR )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Testing Areas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8686800" cy="57912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Written Comprehension: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questions will test are you able to understand written sentences and paragraphs.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Written Expression: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test will assess your ability in conveying a clear, written in English message.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Most Job Needed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Memory questions: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Measures your memory for information expressed in words, numbers, pictures and procedures. 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Depend on the Test and Position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Problem Sensitivity: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questions will test how well you identify a problem and its elements, and can you detect an error.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Deductive Reasoning: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You’ll be tested on your ability to apply general rules to specific problems and to come up with a logical answer.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Inductive Reasoning: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Questions in this test will assess your ability to combine together separate pieces of information or specific answers to problems, thus forming a general rule or conclusion.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Information Ordering: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questions will test your capability to comply with a rule or a set of rules and to arrange things or actions in a certain order. For example, to perform mathematical or logical operations and to arrange numbers, letters, words, pictures, procedures, sentences, etc.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Spatial Orientation: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Here you will be tested on your spatial orientation aptitude, meaning the spatial relativity between an object and yourself.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Most Job Needed </a:t>
            </a: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Visualization: 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questions measure your visual prediction qualities. To answer these correctly you’ll be required to be able to form mental images of rearrangement and moving around of objects or patterns. 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Depend on the Test and Position</a:t>
            </a: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 - Memorize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143000"/>
            <a:ext cx="7010400" cy="49530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Use your best memorize technique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-Take deep breath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-Snapshot the scene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-See every details and memorize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-Find small clews, letters, no, act, conditions etc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-Memorize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Before exam practice in home few times. Usually 10 questions 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7848600" cy="4876800"/>
          </a:xfrm>
        </p:spPr>
        <p:txBody>
          <a:bodyPr>
            <a:normAutofit fontScale="850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Read details instruction of the test carefully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Identify time according to the number of questions to be answered.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 should try to answer all questions (regardless)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 Allot less time for your favorite and easiest questions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-Try to read questions twice before answer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- Avoid answering in pattern(Example C then D then C (when pattern came to mind change to other type of questions and come back to the left one)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Find the word between the sentence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Find the specific questions they asked for</a:t>
            </a:r>
          </a:p>
          <a:p>
            <a:pPr algn="l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Find Special Words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7924800" cy="4876800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Find the requested special words and prepare answer keeping the words in mind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Positive Words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Most, Nearly, Mainly, Wise, Likely, Best, Except, First, Usually, Primarily, Alternative, Principal, Solely, Inversely, Nearly, Generally, Must and many more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Negative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words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Poor, Least, Last, Not, Undesirable, Don’t,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Unwise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Spot these punch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words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which are in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Bold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format and prepare answer according to the punch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word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Example: Questions will be which one is the most suitable or which is the least preferable. Always mindful of these punch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word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Best Technique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305800" cy="5334000"/>
          </a:xfrm>
        </p:spPr>
        <p:txBody>
          <a:bodyPr>
            <a:normAutofit fontScale="40000" lnSpcReduction="20000"/>
          </a:bodyPr>
          <a:lstStyle/>
          <a:p>
            <a:pPr algn="l"/>
            <a:endParaRPr lang="en-US" dirty="0" smtClean="0"/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Utilize full allotted time on the exam. Do not leave early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Allot time for each questions and manage it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Request for White Paper and Pencil (Put ABCD) for easy answer for Paragraph type questions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Answer your comfort zone first/Answer short questions 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feel uncomfortable with any questions then leave that for sometime and come back later to answer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Answer mathematical questions (if you feel comfort)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Leave map, graph/paragraph type questions for later to answer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English or vocabulary questions can be answered as comfort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have doubt follow elimination process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you have time then check your answer  (revised/revisit) but feel </a:t>
            </a:r>
            <a:r>
              <a:rPr lang="en-US" sz="4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constration</a:t>
            </a:r>
            <a:r>
              <a:rPr lang="en-US" sz="4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 changing previous one.</a:t>
            </a:r>
          </a:p>
          <a:p>
            <a:pPr lvl="0" algn="l">
              <a:lnSpc>
                <a:spcPct val="170000"/>
              </a:lnSpc>
              <a:spcBef>
                <a:spcPts val="0"/>
              </a:spcBef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lnSpc>
                <a:spcPct val="170000"/>
              </a:lnSpc>
              <a:spcBef>
                <a:spcPts val="0"/>
              </a:spcBef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Group Discussion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Break for Tea, Group Discussion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Elimination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371600"/>
            <a:ext cx="8305800" cy="502920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US" dirty="0" smtClean="0"/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Write in the loose paper (if given by the authority) ABCD fist and from the 4 answer, first take out/cross out the least appropriate 2 answers. Now you have most possible 2 answers and out of this 2 answer 1 is correct. Read second time and circle the most appropriate one which one you think the correct answer. Follow TV series example.</a:t>
            </a:r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When you revisit the answer, do not change the previous answer easily. Check twice to cross the previous answer.</a:t>
            </a:r>
          </a:p>
          <a:p>
            <a:pPr lvl="0" algn="l">
              <a:lnSpc>
                <a:spcPct val="16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Try to find answer from the questions, some times answer clue is given in the questions</a:t>
            </a:r>
          </a:p>
          <a:p>
            <a:pPr lvl="0" algn="l">
              <a:spcBef>
                <a:spcPts val="0"/>
              </a:spcBef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2 Elimination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00200"/>
            <a:ext cx="7391400" cy="4800600"/>
          </a:xfrm>
        </p:spPr>
        <p:txBody>
          <a:bodyPr lIns="0" rIns="0">
            <a:normAutofit fontScale="77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The instructor gives the class the following example: Officers who observed a motorist driving erratically stopped him and asked to see his license and registration. The license has been revoked, although the car's registration appeared valid. What should the officers do next?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b="1" dirty="0" smtClean="0"/>
              <a:t> </a:t>
            </a:r>
            <a:endParaRPr lang="en-US" dirty="0" smtClean="0"/>
          </a:p>
          <a:p>
            <a:pPr algn="l"/>
            <a:r>
              <a:rPr lang="en-US" b="1" dirty="0" smtClean="0"/>
              <a:t>A) </a:t>
            </a:r>
            <a:r>
              <a:rPr lang="en-US" dirty="0" smtClean="0"/>
              <a:t>Confiscate the driver's license.</a:t>
            </a:r>
            <a:r>
              <a:rPr lang="en-US" b="1" dirty="0" smtClean="0"/>
              <a:t> </a:t>
            </a:r>
            <a:endParaRPr lang="en-US" dirty="0" smtClean="0"/>
          </a:p>
          <a:p>
            <a:pPr algn="l"/>
            <a:r>
              <a:rPr lang="en-US" dirty="0" smtClean="0"/>
              <a:t>B) Prepare a Seized Driver's License Receipt/Report. </a:t>
            </a:r>
          </a:p>
          <a:p>
            <a:pPr algn="l"/>
            <a:r>
              <a:rPr lang="en-US" dirty="0" smtClean="0"/>
              <a:t>C) Arrest the driver and transport him to the precinct. </a:t>
            </a:r>
          </a:p>
          <a:p>
            <a:pPr algn="l"/>
            <a:r>
              <a:rPr lang="en-US" dirty="0" smtClean="0"/>
              <a:t>D) Direct the driver to park the vehicle in a legal space.</a:t>
            </a:r>
          </a:p>
          <a:p>
            <a:pPr marL="1108710" lvl="2" indent="-514350" algn="l"/>
            <a:endParaRPr lang="en-US" dirty="0" smtClean="0">
              <a:solidFill>
                <a:schemeClr val="tx1"/>
              </a:solidFill>
            </a:endParaRPr>
          </a:p>
          <a:p>
            <a:pPr lvl="0" algn="l">
              <a:spcBef>
                <a:spcPts val="0"/>
              </a:spcBef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 Preparation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8077200" cy="4648200"/>
          </a:xfrm>
        </p:spPr>
        <p:txBody>
          <a:bodyPr>
            <a:normAutofit fontScale="40000" lnSpcReduction="20000"/>
          </a:bodyPr>
          <a:lstStyle/>
          <a:p>
            <a:pPr marL="834390" lvl="1" indent="-514350"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Book your exam days with center early</a:t>
            </a:r>
          </a:p>
          <a:p>
            <a:pPr marL="834390" lvl="1" indent="-514350"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Study the exam guide at least twice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Have a sound sleep at night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Please park all your ongoing issues before exam.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Concentrate on the exams only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Arrived at least 30 minute early to the center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After sit down close your eyes and concentrate. Do meditations (if you know)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your seating position when you fell board or sleepy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Take a few second pause and closed eyes if you feel uncomfortable</a:t>
            </a:r>
          </a:p>
          <a:p>
            <a:pPr marL="834390" lvl="1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 not panic. If you panic then you will not be able to concentrate. It is a exam not court room.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Luck with Your Exams!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00200"/>
            <a:ext cx="6858000" cy="40386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Please feel free to contact me if you have questions, comment or concern at </a:t>
            </a:r>
            <a:r>
              <a:rPr lang="en-US" b="1" dirty="0" smtClean="0">
                <a:solidFill>
                  <a:schemeClr val="tx1"/>
                </a:solidFill>
                <a:hlinkClick r:id="rId2"/>
              </a:rPr>
              <a:t>jalilraj@gmail.com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Tel: 6462879964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Thank You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=============================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Question and Answer</a:t>
            </a:r>
          </a:p>
          <a:p>
            <a:pPr marL="834390" lvl="1" indent="-514350" algn="l"/>
            <a:r>
              <a:rPr lang="en-US" sz="1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0" algn="l">
              <a:spcBef>
                <a:spcPts val="0"/>
              </a:spcBef>
            </a:pPr>
            <a:endParaRPr lang="en-US" sz="1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Special Technique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Police Officer Dennis </a:t>
            </a:r>
            <a:r>
              <a:rPr lang="en-US" dirty="0" err="1" smtClean="0"/>
              <a:t>Hui</a:t>
            </a:r>
            <a:r>
              <a:rPr lang="en-US" dirty="0" smtClean="0"/>
              <a:t> and John </a:t>
            </a:r>
            <a:r>
              <a:rPr lang="en-US" dirty="0" err="1" smtClean="0"/>
              <a:t>Kitsakos</a:t>
            </a:r>
            <a:r>
              <a:rPr lang="en-US" dirty="0" smtClean="0"/>
              <a:t> were patrolling in their police car in the 65</a:t>
            </a:r>
            <a:r>
              <a:rPr lang="en-US" baseline="30000" dirty="0" smtClean="0"/>
              <a:t>th</a:t>
            </a:r>
            <a:r>
              <a:rPr lang="en-US" dirty="0" smtClean="0"/>
              <a:t> Precinct at 10:15 A.M. on October 3, 2004. They came upon the scene of a traffic accident at Avenue C and 30th Street, which had occurred five minutes earlier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A. Which one of the following is the correct license plate number and description of Mrs. </a:t>
            </a:r>
            <a:r>
              <a:rPr lang="en-US" dirty="0" err="1" smtClean="0"/>
              <a:t>Cloris</a:t>
            </a:r>
            <a:r>
              <a:rPr lang="en-US" dirty="0" smtClean="0"/>
              <a:t>’ vehicle? </a:t>
            </a:r>
          </a:p>
          <a:p>
            <a:pPr lvl="1"/>
            <a:r>
              <a:rPr lang="en-US" dirty="0" smtClean="0"/>
              <a:t> A. NY plate #319GAZ, white 2001 Chevrolet van </a:t>
            </a:r>
          </a:p>
          <a:p>
            <a:pPr lvl="1"/>
            <a:r>
              <a:rPr lang="en-US" dirty="0" smtClean="0"/>
              <a:t>B. NY plate #319GZA, red 2003 GMC station wagon </a:t>
            </a:r>
          </a:p>
          <a:p>
            <a:pPr lvl="1"/>
            <a:r>
              <a:rPr lang="en-US" b="1" i="1" u="sng" dirty="0" smtClean="0"/>
              <a:t>C.</a:t>
            </a:r>
            <a:r>
              <a:rPr lang="en-US" u="sng" dirty="0" smtClean="0"/>
              <a:t> NY plate #319GAZ, red 2003 Chevrolet station</a:t>
            </a:r>
            <a:r>
              <a:rPr lang="en-US" dirty="0" smtClean="0"/>
              <a:t> wagon </a:t>
            </a:r>
          </a:p>
          <a:p>
            <a:pPr lvl="1"/>
            <a:r>
              <a:rPr lang="en-US" dirty="0" smtClean="0"/>
              <a:t>D. NY plate #319GAZ, white 2003 Chevrolet van </a:t>
            </a:r>
          </a:p>
          <a:p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B  At what time did the traffic accident occur? </a:t>
            </a:r>
          </a:p>
          <a:p>
            <a:pPr lvl="1"/>
            <a:r>
              <a:rPr lang="en-US" dirty="0" smtClean="0"/>
              <a:t>A. Before 10:00 A.M. </a:t>
            </a:r>
          </a:p>
          <a:p>
            <a:pPr lvl="1"/>
            <a:r>
              <a:rPr lang="en-US" dirty="0" smtClean="0"/>
              <a:t>C. 10:15 A.M. </a:t>
            </a:r>
          </a:p>
          <a:p>
            <a:pPr lvl="1"/>
            <a:r>
              <a:rPr lang="en-US" b="1" i="1" u="sng" dirty="0" smtClean="0"/>
              <a:t>B.</a:t>
            </a:r>
            <a:r>
              <a:rPr lang="en-US" u="sng" dirty="0" smtClean="0"/>
              <a:t> 10:10 A.M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D. 10:20 A.M. 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Memorization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/>
              <a:t>How many human on the Picture</a:t>
            </a:r>
          </a:p>
          <a:p>
            <a:r>
              <a:rPr lang="en-US" sz="2200" dirty="0" smtClean="0"/>
              <a:t>How many Hut in the Scene</a:t>
            </a:r>
          </a:p>
          <a:p>
            <a:r>
              <a:rPr lang="en-US" sz="2200" dirty="0" smtClean="0"/>
              <a:t>Any water coming from Tube well</a:t>
            </a:r>
          </a:p>
          <a:p>
            <a:r>
              <a:rPr lang="en-US" sz="2200" dirty="0" smtClean="0"/>
              <a:t>How many people in the Bare body</a:t>
            </a:r>
          </a:p>
          <a:p>
            <a:r>
              <a:rPr lang="en-US" sz="2200" dirty="0" smtClean="0"/>
              <a:t>How many people were Glasses</a:t>
            </a:r>
          </a:p>
          <a:p>
            <a:r>
              <a:rPr lang="en-US" sz="2200" dirty="0" smtClean="0"/>
              <a:t>Date of Picture taken</a:t>
            </a:r>
          </a:p>
          <a:p>
            <a:r>
              <a:rPr lang="en-US" sz="2200" dirty="0" smtClean="0"/>
              <a:t>Time of Picture taken</a:t>
            </a:r>
          </a:p>
          <a:p>
            <a:r>
              <a:rPr lang="en-US" sz="2200" dirty="0" smtClean="0"/>
              <a:t>==========</a:t>
            </a:r>
          </a:p>
          <a:p>
            <a:r>
              <a:rPr lang="en-US" sz="2200" dirty="0" smtClean="0"/>
              <a:t>How many cone in the Picture</a:t>
            </a:r>
          </a:p>
          <a:p>
            <a:r>
              <a:rPr lang="en-US" sz="2200" dirty="0" smtClean="0"/>
              <a:t>How many car in the Picture</a:t>
            </a:r>
          </a:p>
          <a:p>
            <a:r>
              <a:rPr lang="en-US" sz="2200" dirty="0" smtClean="0"/>
              <a:t>How many commercial Car in the Picture</a:t>
            </a:r>
          </a:p>
          <a:p>
            <a:r>
              <a:rPr lang="en-US" sz="2200" dirty="0" smtClean="0"/>
              <a:t>How many pole in the picture</a:t>
            </a:r>
          </a:p>
          <a:p>
            <a:r>
              <a:rPr lang="en-US" sz="2200" dirty="0" smtClean="0"/>
              <a:t>What color of the Cap</a:t>
            </a:r>
          </a:p>
          <a:p>
            <a:r>
              <a:rPr lang="en-US" sz="2200" dirty="0" smtClean="0"/>
              <a:t>How many back pack in the Scene</a:t>
            </a:r>
          </a:p>
          <a:p>
            <a:r>
              <a:rPr lang="en-US" sz="2200" dirty="0" smtClean="0"/>
              <a:t>How may walking sign in the Scene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1154</Words>
  <Application>Microsoft Office PowerPoint</Application>
  <PresentationFormat>On-screen Show (4:3)</PresentationFormat>
  <Paragraphs>180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Presentation on Exam Technique ()</vt:lpstr>
      <vt:lpstr>Introduction</vt:lpstr>
      <vt:lpstr>Presentation Goal</vt:lpstr>
      <vt:lpstr>Whey we Need Move/Development</vt:lpstr>
      <vt:lpstr>Qualification and Exams Systems</vt:lpstr>
      <vt:lpstr>Exams and Recruitment</vt:lpstr>
      <vt:lpstr>Testing Areas</vt:lpstr>
      <vt:lpstr>Exam - Memorize</vt:lpstr>
      <vt:lpstr>Exam Planning</vt:lpstr>
      <vt:lpstr>Find Special Words</vt:lpstr>
      <vt:lpstr>Best Technique</vt:lpstr>
      <vt:lpstr>Group Discussion</vt:lpstr>
      <vt:lpstr>Elimination Process</vt:lpstr>
      <vt:lpstr>Example 2 Elimination Process</vt:lpstr>
      <vt:lpstr>Exam Preparation</vt:lpstr>
      <vt:lpstr>Good Luck with Your Exams!</vt:lpstr>
      <vt:lpstr>Special Technique Answer</vt:lpstr>
      <vt:lpstr>Questions Memorization Test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Md Jalil</dc:creator>
  <cp:lastModifiedBy>Md Jalil</cp:lastModifiedBy>
  <cp:revision>53</cp:revision>
  <dcterms:created xsi:type="dcterms:W3CDTF">2016-02-25T02:37:42Z</dcterms:created>
  <dcterms:modified xsi:type="dcterms:W3CDTF">2017-02-14T00:54:28Z</dcterms:modified>
</cp:coreProperties>
</file>