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9"/>
  </p:handoutMasterIdLst>
  <p:sldIdLst>
    <p:sldId id="256" r:id="rId2"/>
    <p:sldId id="274" r:id="rId3"/>
    <p:sldId id="258" r:id="rId4"/>
    <p:sldId id="257" r:id="rId5"/>
    <p:sldId id="259" r:id="rId6"/>
    <p:sldId id="260" r:id="rId7"/>
    <p:sldId id="275" r:id="rId8"/>
    <p:sldId id="262" r:id="rId9"/>
    <p:sldId id="263" r:id="rId10"/>
    <p:sldId id="276" r:id="rId11"/>
    <p:sldId id="266" r:id="rId12"/>
    <p:sldId id="264" r:id="rId13"/>
    <p:sldId id="267" r:id="rId14"/>
    <p:sldId id="269" r:id="rId15"/>
    <p:sldId id="271" r:id="rId16"/>
    <p:sldId id="272" r:id="rId17"/>
    <p:sldId id="277" r:id="rId1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17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3220" autoAdjust="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B3C23FB-E7A9-413F-8DF7-875D7A027DE0}" type="datetimeFigureOut">
              <a:rPr lang="en-US" smtClean="0"/>
              <a:pPr/>
              <a:t>3/14/2017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889FF7C-FE7B-421C-9DED-DDB0E5D9CB9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E4C2-A11A-4678-ADD3-4E6F114ACD1A}" type="datetimeFigureOut">
              <a:rPr lang="en-US" smtClean="0"/>
              <a:pPr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0664-524E-42DF-B6A2-6F2A1DB6F8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E4C2-A11A-4678-ADD3-4E6F114ACD1A}" type="datetimeFigureOut">
              <a:rPr lang="en-US" smtClean="0"/>
              <a:pPr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0664-524E-42DF-B6A2-6F2A1DB6F8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E4C2-A11A-4678-ADD3-4E6F114ACD1A}" type="datetimeFigureOut">
              <a:rPr lang="en-US" smtClean="0"/>
              <a:pPr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0664-524E-42DF-B6A2-6F2A1DB6F8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E4C2-A11A-4678-ADD3-4E6F114ACD1A}" type="datetimeFigureOut">
              <a:rPr lang="en-US" smtClean="0"/>
              <a:pPr/>
              <a:t>3/14/2017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0664-524E-42DF-B6A2-6F2A1DB6F8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E4C2-A11A-4678-ADD3-4E6F114ACD1A}" type="datetimeFigureOut">
              <a:rPr lang="en-US" smtClean="0"/>
              <a:pPr/>
              <a:t>3/14/2017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0664-524E-42DF-B6A2-6F2A1DB6F8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E4C2-A11A-4678-ADD3-4E6F114ACD1A}" type="datetimeFigureOut">
              <a:rPr lang="en-US" smtClean="0"/>
              <a:pPr/>
              <a:t>3/14/2017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0664-524E-42DF-B6A2-6F2A1DB6F8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E4C2-A11A-4678-ADD3-4E6F114ACD1A}" type="datetimeFigureOut">
              <a:rPr lang="en-US" smtClean="0"/>
              <a:pPr/>
              <a:t>3/14/2017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0664-524E-42DF-B6A2-6F2A1DB6F8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E4C2-A11A-4678-ADD3-4E6F114ACD1A}" type="datetimeFigureOut">
              <a:rPr lang="en-US" smtClean="0"/>
              <a:pPr/>
              <a:t>3/14/2017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0664-524E-42DF-B6A2-6F2A1DB6F8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E4C2-A11A-4678-ADD3-4E6F114ACD1A}" type="datetimeFigureOut">
              <a:rPr lang="en-US" smtClean="0"/>
              <a:pPr/>
              <a:t>3/14/2017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0664-524E-42DF-B6A2-6F2A1DB6F8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E4C2-A11A-4678-ADD3-4E6F114ACD1A}" type="datetimeFigureOut">
              <a:rPr lang="en-US" smtClean="0"/>
              <a:pPr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0664-524E-42DF-B6A2-6F2A1DB6F8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E4C2-A11A-4678-ADD3-4E6F114ACD1A}" type="datetimeFigureOut">
              <a:rPr lang="en-US" smtClean="0"/>
              <a:pPr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0664-524E-42DF-B6A2-6F2A1DB6F8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BE4C2-A11A-4678-ADD3-4E6F114ACD1A}" type="datetimeFigureOut">
              <a:rPr lang="en-US" smtClean="0"/>
              <a:pPr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70664-524E-42DF-B6A2-6F2A1DB6F8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jalilraj@gmail.com" TargetMode="Externa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04801"/>
            <a:ext cx="7772400" cy="457199"/>
          </a:xfrm>
        </p:spPr>
        <p:txBody>
          <a:bodyPr>
            <a:normAutofit fontScale="90000"/>
          </a:bodyPr>
          <a:lstStyle/>
          <a:p>
            <a:r>
              <a:rPr lang="en-US" dirty="0"/>
              <a:t>Presentation on Exam Technique </a:t>
            </a:r>
            <a:r>
              <a:rPr lang="en-US" sz="2000" b="1" dirty="0"/>
              <a:t>()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990600"/>
            <a:ext cx="8458200" cy="5486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7" name="Picture 3" descr="C:\Users\Md\Desktop\Job Hunting\Social Event\IMG_20160227_2208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14400"/>
            <a:ext cx="4380481" cy="3276600"/>
          </a:xfrm>
          <a:prstGeom prst="rect">
            <a:avLst/>
          </a:prstGeom>
          <a:noFill/>
        </p:spPr>
      </p:pic>
      <p:pic>
        <p:nvPicPr>
          <p:cNvPr id="1028" name="Picture 4" descr="C:\Users\Md\Desktop\Job Hunting\Social Event\IMG_20160422_2107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191000"/>
            <a:ext cx="2819400" cy="2286000"/>
          </a:xfrm>
          <a:prstGeom prst="rect">
            <a:avLst/>
          </a:prstGeom>
          <a:noFill/>
        </p:spPr>
      </p:pic>
      <p:pic>
        <p:nvPicPr>
          <p:cNvPr id="1029" name="Picture 5" descr="C:\Users\Md\Desktop\Job Hunting\Social Event\IMG_20160319_2113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971550"/>
            <a:ext cx="3581400" cy="2686050"/>
          </a:xfrm>
          <a:prstGeom prst="rect">
            <a:avLst/>
          </a:prstGeom>
          <a:noFill/>
        </p:spPr>
      </p:pic>
      <p:pic>
        <p:nvPicPr>
          <p:cNvPr id="14" name="Picture 5" descr="C:\Users\Md\Desktop\Jalil Archive\Picture\DCIM\101MSDCF\DSC0422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0300" y="3733800"/>
            <a:ext cx="2743200" cy="1828800"/>
          </a:xfrm>
          <a:prstGeom prst="rect">
            <a:avLst/>
          </a:prstGeom>
          <a:noFill/>
        </p:spPr>
      </p:pic>
      <p:pic>
        <p:nvPicPr>
          <p:cNvPr id="1031" name="Picture 7" descr="Action is the foundational key to all success. - Pablo Picass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2800" y="4419600"/>
            <a:ext cx="2834639" cy="18288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533400"/>
            <a:ext cx="7772400" cy="1470025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4000" b="1" dirty="0">
                <a:solidFill>
                  <a:schemeClr val="tx1"/>
                </a:solidFill>
              </a:rPr>
              <a:t>Presenter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b="1" dirty="0">
                <a:solidFill>
                  <a:schemeClr val="tx1"/>
                </a:solidFill>
              </a:rPr>
              <a:t>Organizer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b="1" dirty="0">
                <a:solidFill>
                  <a:schemeClr val="tx1"/>
                </a:solidFill>
              </a:rPr>
              <a:t>Participants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533400"/>
            <a:ext cx="7772400" cy="1470025"/>
          </a:xfrm>
        </p:spPr>
        <p:txBody>
          <a:bodyPr/>
          <a:lstStyle/>
          <a:p>
            <a:r>
              <a:rPr lang="en-US" dirty="0"/>
              <a:t>Presentation Goal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057400"/>
            <a:ext cx="8153400" cy="4343400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17" name="Straight Arrow Connector 16"/>
          <p:cNvCxnSpPr>
            <a:stCxn id="10" idx="2"/>
          </p:cNvCxnSpPr>
          <p:nvPr/>
        </p:nvCxnSpPr>
        <p:spPr>
          <a:xfrm flipH="1">
            <a:off x="4876800" y="3276600"/>
            <a:ext cx="228600" cy="1600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609600" y="2133600"/>
            <a:ext cx="7924800" cy="3886200"/>
            <a:chOff x="609600" y="2133600"/>
            <a:chExt cx="7924800" cy="3886200"/>
          </a:xfrm>
        </p:grpSpPr>
        <p:sp>
          <p:nvSpPr>
            <p:cNvPr id="4" name="Rounded Rectangle 3"/>
            <p:cNvSpPr/>
            <p:nvPr/>
          </p:nvSpPr>
          <p:spPr>
            <a:xfrm>
              <a:off x="3352800" y="4876800"/>
              <a:ext cx="3048000" cy="1143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Pass the Exam with Commendable Score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609600" y="2133600"/>
              <a:ext cx="1676400" cy="1143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Introduction and Overview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2514600" y="2133600"/>
              <a:ext cx="1447800" cy="1066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Study Materials Book/Guide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114800" y="2133600"/>
              <a:ext cx="1981200" cy="1143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Study and Prepare for Exam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48400" y="2133600"/>
              <a:ext cx="2286000" cy="1066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Participate in Exam, Follow Rules and Learning</a:t>
              </a:r>
            </a:p>
          </p:txBody>
        </p:sp>
        <p:cxnSp>
          <p:nvCxnSpPr>
            <p:cNvPr id="13" name="Straight Arrow Connector 12"/>
            <p:cNvCxnSpPr>
              <a:endCxn id="4" idx="0"/>
            </p:cNvCxnSpPr>
            <p:nvPr/>
          </p:nvCxnSpPr>
          <p:spPr>
            <a:xfrm>
              <a:off x="1828800" y="3276600"/>
              <a:ext cx="3048000" cy="16002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endCxn id="4" idx="0"/>
            </p:cNvCxnSpPr>
            <p:nvPr/>
          </p:nvCxnSpPr>
          <p:spPr>
            <a:xfrm>
              <a:off x="3352800" y="3200400"/>
              <a:ext cx="1524000" cy="16764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11" idx="2"/>
              <a:endCxn id="4" idx="0"/>
            </p:cNvCxnSpPr>
            <p:nvPr/>
          </p:nvCxnSpPr>
          <p:spPr>
            <a:xfrm flipH="1">
              <a:off x="4876800" y="3200400"/>
              <a:ext cx="2514600" cy="16764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1"/>
            <a:ext cx="7772400" cy="762000"/>
          </a:xfrm>
        </p:spPr>
        <p:txBody>
          <a:bodyPr/>
          <a:lstStyle/>
          <a:p>
            <a:r>
              <a:rPr lang="en-US" dirty="0"/>
              <a:t>Areas to be covered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86000"/>
            <a:ext cx="6400800" cy="3352800"/>
          </a:xfrm>
        </p:spPr>
        <p:txBody>
          <a:bodyPr>
            <a:normAutofit fontScale="92500" lnSpcReduction="1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Capability, Potential, Attitude, Action (Support,  Work, Guide – Me &amp; Dr)</a:t>
            </a:r>
          </a:p>
          <a:p>
            <a:pPr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Exam and Recruitment</a:t>
            </a:r>
          </a:p>
          <a:p>
            <a:pPr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Testing</a:t>
            </a:r>
          </a:p>
          <a:p>
            <a:pPr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 Practice Questions Areas (Multiple Choice)</a:t>
            </a:r>
          </a:p>
          <a:p>
            <a:pPr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Special Technique - Exams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1"/>
            <a:ext cx="7772400" cy="762000"/>
          </a:xfrm>
        </p:spPr>
        <p:txBody>
          <a:bodyPr/>
          <a:lstStyle/>
          <a:p>
            <a:r>
              <a:rPr lang="en-US" dirty="0"/>
              <a:t>Soft Issues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676400"/>
            <a:ext cx="7162800" cy="46482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Promise to our Keen (Arrival to USA)</a:t>
            </a:r>
          </a:p>
          <a:p>
            <a:pPr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Importance of Jobs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Job as Traffic Enforcement Agent</a:t>
            </a:r>
          </a:p>
          <a:p>
            <a:pPr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Moving Ladder/Career Progression</a:t>
            </a:r>
          </a:p>
          <a:p>
            <a:pPr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Benefit of City Job</a:t>
            </a:r>
          </a:p>
          <a:p>
            <a:pPr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Health and Mental Satisfaction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1"/>
            <a:ext cx="7772400" cy="762000"/>
          </a:xfrm>
        </p:spPr>
        <p:txBody>
          <a:bodyPr>
            <a:normAutofit/>
          </a:bodyPr>
          <a:lstStyle/>
          <a:p>
            <a:r>
              <a:rPr lang="en-US" dirty="0"/>
              <a:t>Exam and Recruit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7772400" cy="49530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Multiple Choice Exams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Candidate Qualification (education, Paper, Physical)</a:t>
            </a:r>
          </a:p>
          <a:p>
            <a:pPr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Candidate List Generation (City)</a:t>
            </a:r>
          </a:p>
          <a:p>
            <a:pPr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Interview/Physical/Psychological/Brief Call</a:t>
            </a:r>
          </a:p>
          <a:p>
            <a:pPr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Recruitment and Training</a:t>
            </a:r>
          </a:p>
          <a:p>
            <a:pPr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Posting to Jobs</a:t>
            </a:r>
          </a:p>
          <a:p>
            <a:pPr algn="l">
              <a:buFont typeface="Arial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Testing Areas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762000"/>
            <a:ext cx="8686800" cy="5791200"/>
          </a:xfrm>
        </p:spPr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Written Comprehension: 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These questions will test are you able to understand written sentences and paragraphs.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Written Expression: 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test will assess your ability in conveying a clear, written in English message.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Memory questions: 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Measures your memory for information expressed in words, numbers, pictures and procedures. 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Problem Sensitivity: 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These questions will test how well you identify a problem and its elements, and can you detect an error.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Deductive Reasoning: 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You’ll be tested on your ability to apply general rules to specific problems and to come up with a logical answer.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Inductive Reasoning: 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Questions in this test will assess your ability to combine together separate pieces of information or specific answers to problems, thus forming a general rule or conclusion.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Information Ordering: 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questions will test your capability to comply with a rule or a set of rules and to arrange things or actions in a certain order. For example, to perform mathematical or logical operations and to arrange numbers, letters, words, pictures, procedures, sentences, etc.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Spatial Orientation: 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Here you will be tested on your spatial orientation aptitude, meaning the spatial relativity between an object and yourself.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Visualization: 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questions measure your visual prediction qualities. To answer these correctly you’ll be required to be able to form mental images of rearrangement and moving around of objects or patterns.</a:t>
            </a:r>
            <a:endParaRPr lang="en-US" sz="1600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1"/>
            <a:ext cx="7772400" cy="609599"/>
          </a:xfrm>
        </p:spPr>
        <p:txBody>
          <a:bodyPr>
            <a:normAutofit fontScale="90000"/>
          </a:bodyPr>
          <a:lstStyle/>
          <a:p>
            <a:r>
              <a:rPr lang="en-US" dirty="0"/>
              <a:t>Exam - Memorize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600200"/>
            <a:ext cx="7010400" cy="4495800"/>
          </a:xfrm>
        </p:spPr>
        <p:txBody>
          <a:bodyPr>
            <a:normAutofit fontScale="92500" lnSpcReduction="1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Use your best memorize technique 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-Take deep breath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-Snapshot the scene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-See every details and memorize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-Find small clews, letters, no, act, conditions etc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-Memorize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Before exam practice in home few times. Usually 10 questions </a:t>
            </a:r>
          </a:p>
          <a:p>
            <a:pPr algn="l">
              <a:buFont typeface="Arial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1"/>
            <a:ext cx="7772400" cy="609599"/>
          </a:xfrm>
        </p:spPr>
        <p:txBody>
          <a:bodyPr>
            <a:normAutofit fontScale="90000"/>
          </a:bodyPr>
          <a:lstStyle/>
          <a:p>
            <a:r>
              <a:rPr lang="en-US" dirty="0"/>
              <a:t>Exam Planning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600200"/>
            <a:ext cx="7848600" cy="4876800"/>
          </a:xfrm>
        </p:spPr>
        <p:txBody>
          <a:bodyPr>
            <a:normAutofit fontScale="85000" lnSpcReduction="1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Read details instruction of the test carefully</a:t>
            </a:r>
          </a:p>
          <a:p>
            <a:pPr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Identify time according to the number of questions to be answered.</a:t>
            </a:r>
          </a:p>
          <a:p>
            <a:pPr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You should try to answer all questions (regardless)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- Allot less time for your favorite and easiest questions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-Try to read questions twice before answer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- Avoid answering in pattern(Example C then D then C (when pattern came to mind change to other type of questions and come back to the left one)</a:t>
            </a:r>
          </a:p>
          <a:p>
            <a:pPr algn="l">
              <a:buFontTx/>
              <a:buChar char="-"/>
            </a:pPr>
            <a:r>
              <a:rPr lang="en-US" dirty="0">
                <a:solidFill>
                  <a:schemeClr val="tx1"/>
                </a:solidFill>
              </a:rPr>
              <a:t>Find the word between the sentence</a:t>
            </a:r>
          </a:p>
          <a:p>
            <a:pPr algn="l">
              <a:buFontTx/>
              <a:buChar char="-"/>
            </a:pPr>
            <a:r>
              <a:rPr lang="en-US" dirty="0">
                <a:solidFill>
                  <a:schemeClr val="tx1"/>
                </a:solidFill>
              </a:rPr>
              <a:t>Find the specific questions they asked for</a:t>
            </a:r>
          </a:p>
          <a:p>
            <a:pPr algn="l">
              <a:buFontTx/>
              <a:buChar char="-"/>
            </a:pPr>
            <a:endParaRPr lang="en-US" dirty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1"/>
            <a:ext cx="7772400" cy="609599"/>
          </a:xfrm>
        </p:spPr>
        <p:txBody>
          <a:bodyPr>
            <a:normAutofit fontScale="90000"/>
          </a:bodyPr>
          <a:lstStyle/>
          <a:p>
            <a:r>
              <a:rPr lang="en-US" dirty="0"/>
              <a:t>Find Special Words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600200"/>
            <a:ext cx="7924800" cy="4876800"/>
          </a:xfrm>
        </p:spPr>
        <p:txBody>
          <a:bodyPr>
            <a:normAutofit fontScale="85000" lnSpcReduction="10000"/>
          </a:bodyPr>
          <a:lstStyle/>
          <a:p>
            <a:pPr algn="l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Find the requested special words and prepare answer keeping the words in mind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Positive Words: Most, Nearly, Mainly, Wise, Likely, Best, Except, First, Usually, Primarily, Alternative, Principal, Solely, Inversely, Nearly, Generally, Must and many more 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Negative words: Poor, Least, Last, Not, Undesirable, Don’t, Unwise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en-US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Spot these punch words which are in </a:t>
            </a:r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Bold 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format and prepare answer according to the punch word. Example: Questions will be which one is the most suitable or which is the least preferable. Always mindful of these punch word.</a:t>
            </a:r>
          </a:p>
          <a:p>
            <a:pPr algn="l">
              <a:spcBef>
                <a:spcPts val="0"/>
              </a:spcBef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1"/>
            <a:ext cx="7772400" cy="609599"/>
          </a:xfrm>
        </p:spPr>
        <p:txBody>
          <a:bodyPr>
            <a:normAutofit fontScale="90000"/>
          </a:bodyPr>
          <a:lstStyle/>
          <a:p>
            <a:r>
              <a:rPr lang="en-US" dirty="0"/>
              <a:t>Best Technique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143000"/>
            <a:ext cx="8305800" cy="5334000"/>
          </a:xfrm>
        </p:spPr>
        <p:txBody>
          <a:bodyPr>
            <a:normAutofit fontScale="55000" lnSpcReduction="20000"/>
          </a:bodyPr>
          <a:lstStyle/>
          <a:p>
            <a:pPr algn="l"/>
            <a:endParaRPr lang="en-US" dirty="0"/>
          </a:p>
          <a:p>
            <a:pPr lvl="0" algn="l">
              <a:lnSpc>
                <a:spcPct val="17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Utilize full allotted time on the exam. Do not leave early</a:t>
            </a:r>
          </a:p>
          <a:p>
            <a:pPr lvl="0" algn="l">
              <a:lnSpc>
                <a:spcPct val="17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Allot time for each questions and manage it</a:t>
            </a:r>
          </a:p>
          <a:p>
            <a:pPr lvl="0" algn="l">
              <a:lnSpc>
                <a:spcPct val="17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 the White Paper Put ABCD for easy answer for Paragraph type questions</a:t>
            </a:r>
          </a:p>
          <a:p>
            <a:pPr lvl="0" algn="l">
              <a:lnSpc>
                <a:spcPct val="17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Answer your comfort zone first/Answer short questions </a:t>
            </a:r>
          </a:p>
          <a:p>
            <a:pPr lvl="0" algn="l">
              <a:lnSpc>
                <a:spcPct val="17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If you feel uncomfortable with any questions then leave that for sometime and come back later to answer</a:t>
            </a:r>
          </a:p>
          <a:p>
            <a:pPr lvl="0" algn="l">
              <a:lnSpc>
                <a:spcPct val="17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Answer mathematical questions (if you feel comfort)</a:t>
            </a:r>
          </a:p>
          <a:p>
            <a:pPr lvl="0" algn="l">
              <a:lnSpc>
                <a:spcPct val="17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Leave graph/paragraph type questions for later to answer</a:t>
            </a:r>
          </a:p>
          <a:p>
            <a:pPr lvl="0" algn="l">
              <a:lnSpc>
                <a:spcPct val="17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English or vocabulary questions can be answered as comfort</a:t>
            </a:r>
          </a:p>
          <a:p>
            <a:pPr lvl="0" algn="l">
              <a:lnSpc>
                <a:spcPct val="17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If you have doubt follow elimination process</a:t>
            </a:r>
          </a:p>
          <a:p>
            <a:pPr lvl="0" algn="l">
              <a:lnSpc>
                <a:spcPct val="17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If you have time then check your answer  (revised/revisit)</a:t>
            </a:r>
          </a:p>
          <a:p>
            <a:pPr lvl="0" algn="l">
              <a:lnSpc>
                <a:spcPct val="170000"/>
              </a:lnSpc>
              <a:spcBef>
                <a:spcPts val="0"/>
              </a:spcBef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lvl="0" algn="l">
              <a:lnSpc>
                <a:spcPct val="170000"/>
              </a:lnSpc>
              <a:spcBef>
                <a:spcPts val="0"/>
              </a:spcBef>
            </a:pPr>
            <a:endParaRPr lang="en-US" sz="1900" dirty="0">
              <a:latin typeface="Arial" pitchFamily="34" charset="0"/>
              <a:cs typeface="Arial" pitchFamily="34" charset="0"/>
            </a:endParaRPr>
          </a:p>
          <a:p>
            <a:pPr lvl="0" algn="l">
              <a:spcBef>
                <a:spcPts val="0"/>
              </a:spcBef>
            </a:pPr>
            <a:endParaRPr lang="en-US" sz="1900" dirty="0"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1"/>
            <a:ext cx="7772400" cy="609599"/>
          </a:xfrm>
        </p:spPr>
        <p:txBody>
          <a:bodyPr>
            <a:normAutofit fontScale="90000"/>
          </a:bodyPr>
          <a:lstStyle/>
          <a:p>
            <a:r>
              <a:rPr lang="en-US" dirty="0"/>
              <a:t>Group Discussion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600200"/>
            <a:ext cx="6400800" cy="4038600"/>
          </a:xfrm>
        </p:spPr>
        <p:txBody>
          <a:bodyPr>
            <a:normAutofit/>
          </a:bodyPr>
          <a:lstStyle/>
          <a:p>
            <a:pPr algn="l">
              <a:buFontTx/>
              <a:buChar char="-"/>
            </a:pPr>
            <a:endParaRPr lang="en-US" dirty="0"/>
          </a:p>
          <a:p>
            <a:r>
              <a:rPr lang="en-US" dirty="0">
                <a:solidFill>
                  <a:schemeClr val="tx1"/>
                </a:solidFill>
              </a:rPr>
              <a:t>Break for Tea, Group Discussion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1"/>
            <a:ext cx="7772400" cy="609599"/>
          </a:xfrm>
        </p:spPr>
        <p:txBody>
          <a:bodyPr>
            <a:normAutofit fontScale="90000"/>
          </a:bodyPr>
          <a:lstStyle/>
          <a:p>
            <a:r>
              <a:rPr lang="en-US" dirty="0"/>
              <a:t>Elimination Process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371600"/>
            <a:ext cx="8305800" cy="5029200"/>
          </a:xfrm>
        </p:spPr>
        <p:txBody>
          <a:bodyPr>
            <a:normAutofit fontScale="70000" lnSpcReduction="20000"/>
          </a:bodyPr>
          <a:lstStyle/>
          <a:p>
            <a:pPr algn="l"/>
            <a:endParaRPr lang="en-US" dirty="0"/>
          </a:p>
          <a:p>
            <a:pPr lvl="0" algn="l">
              <a:lnSpc>
                <a:spcPct val="16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Write in the loose paper (if given by the authority) ABCD fist and from the 4 answer, first take out/cross out the least appropriate 2 answers. Now you have most possible 2 answers and out of this 2 answer 1 is correct. Read second time and circle the most appropriate one which one you think the correct answer. Follow TV series example.</a:t>
            </a:r>
          </a:p>
          <a:p>
            <a:pPr lvl="0" algn="l">
              <a:lnSpc>
                <a:spcPct val="16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When you revisit the answer, do not change the previous answer easily. Check twice to cross the previous answer.</a:t>
            </a:r>
          </a:p>
          <a:p>
            <a:pPr lvl="0" algn="l">
              <a:lnSpc>
                <a:spcPct val="16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Try to find answer from the questions, some times answer clue is given in the questions</a:t>
            </a:r>
          </a:p>
          <a:p>
            <a:pPr lvl="0" algn="l">
              <a:spcBef>
                <a:spcPts val="0"/>
              </a:spcBef>
            </a:pPr>
            <a:endParaRPr lang="en-US" sz="1900" dirty="0">
              <a:latin typeface="Arial" pitchFamily="34" charset="0"/>
              <a:cs typeface="Arial" pitchFamily="34" charset="0"/>
            </a:endParaRPr>
          </a:p>
          <a:p>
            <a:pPr lvl="0" algn="l">
              <a:spcBef>
                <a:spcPts val="0"/>
              </a:spcBef>
            </a:pPr>
            <a:endParaRPr lang="en-US" sz="1900" dirty="0">
              <a:latin typeface="Arial" pitchFamily="34" charset="0"/>
              <a:cs typeface="Arial" pitchFamily="34" charset="0"/>
            </a:endParaRPr>
          </a:p>
          <a:p>
            <a:pPr lvl="0" algn="l">
              <a:spcBef>
                <a:spcPts val="0"/>
              </a:spcBef>
            </a:pPr>
            <a:endParaRPr lang="en-US" sz="1900" dirty="0"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1"/>
            <a:ext cx="7772400" cy="609599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 2 Elimination Process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600200"/>
            <a:ext cx="7391400" cy="4800600"/>
          </a:xfrm>
        </p:spPr>
        <p:txBody>
          <a:bodyPr>
            <a:normAutofit lnSpcReduction="10000"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Billy, at age of two months, is very active and wiggles frequently.  The findings of a study on the origins of temperamental or constitutional personality differences would predict that </a:t>
            </a:r>
          </a:p>
          <a:p>
            <a:pPr marL="1108710" lvl="2" indent="-514350" algn="l">
              <a:buFont typeface="+mj-lt"/>
              <a:buAutoNum type="alphaLcPeriod"/>
            </a:pPr>
            <a:r>
              <a:rPr lang="en-US" dirty="0">
                <a:solidFill>
                  <a:schemeClr val="tx1"/>
                </a:solidFill>
              </a:rPr>
              <a:t>Billy will be very quiet and docile by age 5</a:t>
            </a:r>
          </a:p>
          <a:p>
            <a:pPr marL="1108710" lvl="2" indent="-514350" algn="l">
              <a:buFont typeface="+mj-lt"/>
              <a:buAutoNum type="alphaLcPeriod"/>
            </a:pPr>
            <a:r>
              <a:rPr lang="en-US" dirty="0">
                <a:solidFill>
                  <a:schemeClr val="tx1"/>
                </a:solidFill>
              </a:rPr>
              <a:t>Billy will succeed in school</a:t>
            </a:r>
          </a:p>
          <a:p>
            <a:pPr marL="1108710" lvl="2" indent="-514350" algn="l">
              <a:buFont typeface="+mj-lt"/>
              <a:buAutoNum type="alphaLcPeriod"/>
            </a:pPr>
            <a:r>
              <a:rPr lang="en-US" dirty="0">
                <a:solidFill>
                  <a:schemeClr val="tx1"/>
                </a:solidFill>
              </a:rPr>
              <a:t>Billy will very likely be active and unable to sit still for long as a small child</a:t>
            </a:r>
          </a:p>
          <a:p>
            <a:pPr marL="1108710" lvl="2" indent="-514350" algn="l">
              <a:buFont typeface="+mj-lt"/>
              <a:buAutoNum type="alphaLcPeriod"/>
            </a:pPr>
            <a:r>
              <a:rPr lang="en-US" dirty="0">
                <a:solidFill>
                  <a:schemeClr val="tx1"/>
                </a:solidFill>
              </a:rPr>
              <a:t>Billy will be neurotic</a:t>
            </a:r>
          </a:p>
          <a:p>
            <a:pPr marL="1108710" lvl="2" indent="-514350" algn="l"/>
            <a:r>
              <a:rPr lang="en-US" b="1" i="1" dirty="0">
                <a:solidFill>
                  <a:schemeClr val="tx1"/>
                </a:solidFill>
              </a:rPr>
              <a:t>C</a:t>
            </a:r>
            <a:r>
              <a:rPr lang="en-US" dirty="0">
                <a:solidFill>
                  <a:schemeClr val="tx1"/>
                </a:solidFill>
              </a:rPr>
              <a:t>orrect Answer (quoted text)</a:t>
            </a:r>
          </a:p>
          <a:p>
            <a:pPr marL="1108710" lvl="2" indent="-514350" algn="l"/>
            <a:endParaRPr lang="en-US" dirty="0">
              <a:solidFill>
                <a:schemeClr val="tx1"/>
              </a:solidFill>
            </a:endParaRPr>
          </a:p>
          <a:p>
            <a:pPr lvl="0" algn="l">
              <a:spcBef>
                <a:spcPts val="0"/>
              </a:spcBef>
            </a:pPr>
            <a:endParaRPr lang="en-US" sz="1900" dirty="0">
              <a:latin typeface="Arial" pitchFamily="34" charset="0"/>
              <a:cs typeface="Arial" pitchFamily="34" charset="0"/>
            </a:endParaRPr>
          </a:p>
          <a:p>
            <a:pPr lvl="0" algn="l">
              <a:spcBef>
                <a:spcPts val="0"/>
              </a:spcBef>
            </a:pPr>
            <a:endParaRPr lang="en-US" sz="1900" dirty="0">
              <a:latin typeface="Arial" pitchFamily="34" charset="0"/>
              <a:cs typeface="Arial" pitchFamily="34" charset="0"/>
            </a:endParaRPr>
          </a:p>
          <a:p>
            <a:pPr lvl="0" algn="l">
              <a:spcBef>
                <a:spcPts val="0"/>
              </a:spcBef>
            </a:pPr>
            <a:endParaRPr lang="en-US" sz="1900" dirty="0"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1"/>
            <a:ext cx="7772400" cy="609599"/>
          </a:xfrm>
        </p:spPr>
        <p:txBody>
          <a:bodyPr>
            <a:normAutofit fontScale="90000"/>
          </a:bodyPr>
          <a:lstStyle/>
          <a:p>
            <a:r>
              <a:rPr lang="en-US" dirty="0"/>
              <a:t>Exam Preparation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600200"/>
            <a:ext cx="8077200" cy="4648200"/>
          </a:xfrm>
        </p:spPr>
        <p:txBody>
          <a:bodyPr>
            <a:normAutofit fontScale="40000" lnSpcReduction="20000"/>
          </a:bodyPr>
          <a:lstStyle/>
          <a:p>
            <a:pPr marL="834390" lvl="1" indent="-514350" algn="l">
              <a:buFont typeface="Arial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Book your exam days with center early</a:t>
            </a:r>
          </a:p>
          <a:p>
            <a:pPr marL="834390" lvl="1" indent="-514350" algn="l">
              <a:buFont typeface="Arial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Study the exam guide at least twice</a:t>
            </a:r>
          </a:p>
          <a:p>
            <a:pPr marL="834390" lvl="1" indent="-514350" algn="l">
              <a:lnSpc>
                <a:spcPct val="170000"/>
              </a:lnSpc>
              <a:buFont typeface="Arial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Have a sound sleep at night</a:t>
            </a:r>
          </a:p>
          <a:p>
            <a:pPr marL="834390" lvl="1" indent="-514350" algn="l">
              <a:lnSpc>
                <a:spcPct val="170000"/>
              </a:lnSpc>
              <a:buFont typeface="Arial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Please park all your ongoing issues before exam.</a:t>
            </a:r>
          </a:p>
          <a:p>
            <a:pPr marL="834390" lvl="1" indent="-514350" algn="l">
              <a:lnSpc>
                <a:spcPct val="170000"/>
              </a:lnSpc>
              <a:buFont typeface="Arial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Concentrate on the exams only</a:t>
            </a:r>
          </a:p>
          <a:p>
            <a:pPr marL="834390" lvl="1" indent="-514350" algn="l">
              <a:lnSpc>
                <a:spcPct val="170000"/>
              </a:lnSpc>
              <a:buFont typeface="Arial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Arrived at least 30 minute early to the center</a:t>
            </a:r>
          </a:p>
          <a:p>
            <a:pPr marL="834390" lvl="1" indent="-514350" algn="l">
              <a:lnSpc>
                <a:spcPct val="170000"/>
              </a:lnSpc>
              <a:buFont typeface="Arial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After sit down close your eyes and concentrate. Do meditations (if you know)</a:t>
            </a:r>
          </a:p>
          <a:p>
            <a:pPr marL="834390" lvl="1" indent="-514350" algn="l">
              <a:lnSpc>
                <a:spcPct val="170000"/>
              </a:lnSpc>
              <a:buFont typeface="Arial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Change your seating position when you fell board or sleepy</a:t>
            </a:r>
          </a:p>
          <a:p>
            <a:pPr marL="834390" lvl="1" indent="-514350" algn="l">
              <a:lnSpc>
                <a:spcPct val="170000"/>
              </a:lnSpc>
              <a:buFont typeface="Arial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Take a few second pause and closed eyes if you feel uncomfortable</a:t>
            </a:r>
          </a:p>
          <a:p>
            <a:pPr marL="834390" lvl="1" indent="-514350" algn="l">
              <a:lnSpc>
                <a:spcPct val="170000"/>
              </a:lnSpc>
              <a:buFont typeface="Arial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 not panic. If you panic then you will not be able to concentrate. It is a exam not court room. </a:t>
            </a:r>
            <a:endParaRPr lang="en-US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1"/>
            <a:ext cx="7772400" cy="60959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 Luck with Your Exams!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600200"/>
            <a:ext cx="6858000" cy="40386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Please feel free to contact me if you have questions, comment or concern at </a:t>
            </a:r>
            <a:r>
              <a:rPr lang="en-US" b="1" dirty="0">
                <a:solidFill>
                  <a:schemeClr val="tx1"/>
                </a:solidFill>
                <a:hlinkClick r:id="rId2"/>
              </a:rPr>
              <a:t>jalilraj@gmail.com</a:t>
            </a:r>
            <a:r>
              <a:rPr lang="en-US" b="1" dirty="0">
                <a:solidFill>
                  <a:schemeClr val="tx1"/>
                </a:solidFill>
              </a:rPr>
              <a:t>. </a:t>
            </a:r>
          </a:p>
          <a:p>
            <a:pPr algn="l"/>
            <a:r>
              <a:rPr lang="en-US" b="1" dirty="0">
                <a:solidFill>
                  <a:schemeClr val="tx1"/>
                </a:solidFill>
              </a:rPr>
              <a:t>Tel: 6462879964</a:t>
            </a:r>
          </a:p>
          <a:p>
            <a:pPr algn="l"/>
            <a:r>
              <a:rPr lang="en-US" b="1" dirty="0">
                <a:solidFill>
                  <a:schemeClr val="tx1"/>
                </a:solidFill>
              </a:rPr>
              <a:t>Thank You</a:t>
            </a:r>
          </a:p>
          <a:p>
            <a:pPr algn="l"/>
            <a:r>
              <a:rPr lang="en-US" b="1" dirty="0">
                <a:solidFill>
                  <a:schemeClr val="tx1"/>
                </a:solidFill>
              </a:rPr>
              <a:t>=============================</a:t>
            </a:r>
          </a:p>
          <a:p>
            <a:pPr algn="l"/>
            <a:r>
              <a:rPr lang="en-US" b="1" dirty="0">
                <a:solidFill>
                  <a:schemeClr val="tx1"/>
                </a:solidFill>
              </a:rPr>
              <a:t>Question and Answer</a:t>
            </a:r>
          </a:p>
          <a:p>
            <a:pPr marL="834390" lvl="1" indent="-514350" algn="l"/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lvl="0" algn="l">
              <a:spcBef>
                <a:spcPts val="0"/>
              </a:spcBef>
            </a:pPr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l">
              <a:spcBef>
                <a:spcPts val="0"/>
              </a:spcBef>
            </a:pPr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Questions Memorization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fontScale="92500" lnSpcReduction="20000"/>
          </a:bodyPr>
          <a:lstStyle/>
          <a:p>
            <a:r>
              <a:rPr lang="en-US" sz="2200" dirty="0"/>
              <a:t>How many human on the Picture</a:t>
            </a:r>
          </a:p>
          <a:p>
            <a:r>
              <a:rPr lang="en-US" sz="2200" dirty="0"/>
              <a:t>How many Hut in the Scene</a:t>
            </a:r>
          </a:p>
          <a:p>
            <a:r>
              <a:rPr lang="en-US" sz="2200" dirty="0"/>
              <a:t>Any water coming from Tube well</a:t>
            </a:r>
          </a:p>
          <a:p>
            <a:r>
              <a:rPr lang="en-US" sz="2200" dirty="0"/>
              <a:t>How many people in the Bare body</a:t>
            </a:r>
          </a:p>
          <a:p>
            <a:r>
              <a:rPr lang="en-US" sz="2200" dirty="0"/>
              <a:t>How many people were Glasses</a:t>
            </a:r>
          </a:p>
          <a:p>
            <a:r>
              <a:rPr lang="en-US" sz="2200" dirty="0"/>
              <a:t>Date of Picture taken</a:t>
            </a:r>
          </a:p>
          <a:p>
            <a:r>
              <a:rPr lang="en-US" sz="2200" dirty="0"/>
              <a:t>Time of Picture taken</a:t>
            </a:r>
          </a:p>
          <a:p>
            <a:r>
              <a:rPr lang="en-US" sz="2200" dirty="0"/>
              <a:t>==========</a:t>
            </a:r>
          </a:p>
          <a:p>
            <a:r>
              <a:rPr lang="en-US" sz="2200" dirty="0"/>
              <a:t>How many cone in the Picture</a:t>
            </a:r>
          </a:p>
          <a:p>
            <a:r>
              <a:rPr lang="en-US" sz="2200" dirty="0"/>
              <a:t>How many car in the Picture</a:t>
            </a:r>
          </a:p>
          <a:p>
            <a:r>
              <a:rPr lang="en-US" sz="2200" dirty="0"/>
              <a:t>How many commercial Car in the Picture</a:t>
            </a:r>
          </a:p>
          <a:p>
            <a:r>
              <a:rPr lang="en-US" sz="2200" dirty="0"/>
              <a:t>How many pole in the picture</a:t>
            </a:r>
          </a:p>
          <a:p>
            <a:r>
              <a:rPr lang="en-US" sz="2200" dirty="0"/>
              <a:t>What color of the Cap</a:t>
            </a:r>
          </a:p>
          <a:p>
            <a:r>
              <a:rPr lang="en-US" sz="2200" dirty="0"/>
              <a:t>How many back pack in the Scene</a:t>
            </a:r>
          </a:p>
          <a:p>
            <a:r>
              <a:rPr lang="en-US" sz="2200" dirty="0"/>
              <a:t>How may walking sign in the Scene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943</Words>
  <Application>Microsoft Office PowerPoint</Application>
  <PresentationFormat>On-screen Show (4:3)</PresentationFormat>
  <Paragraphs>134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Presentation on Exam Technique ()</vt:lpstr>
      <vt:lpstr>Introduction</vt:lpstr>
      <vt:lpstr>Presentation Goal</vt:lpstr>
      <vt:lpstr>Areas to be covered</vt:lpstr>
      <vt:lpstr>Soft Issues</vt:lpstr>
      <vt:lpstr>Exam and Recruit</vt:lpstr>
      <vt:lpstr>Testing Areas</vt:lpstr>
      <vt:lpstr>Exam - Memorize</vt:lpstr>
      <vt:lpstr>Exam Planning</vt:lpstr>
      <vt:lpstr>Find Special Words</vt:lpstr>
      <vt:lpstr>Best Technique</vt:lpstr>
      <vt:lpstr>Group Discussion</vt:lpstr>
      <vt:lpstr>Elimination Process</vt:lpstr>
      <vt:lpstr>Example 2 Elimination Process</vt:lpstr>
      <vt:lpstr>Exam Preparation</vt:lpstr>
      <vt:lpstr>Good Luck with Your Exams!</vt:lpstr>
      <vt:lpstr>Questions Memorization Test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Md Jalil</dc:creator>
  <cp:lastModifiedBy>Md Jalil</cp:lastModifiedBy>
  <cp:revision>47</cp:revision>
  <dcterms:created xsi:type="dcterms:W3CDTF">2016-02-25T02:37:42Z</dcterms:created>
  <dcterms:modified xsi:type="dcterms:W3CDTF">2017-03-15T03:41:29Z</dcterms:modified>
</cp:coreProperties>
</file>